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31" r:id="rId5"/>
    <p:sldId id="262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22" r:id="rId2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3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C0C0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C0C0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11024" y="1091005"/>
            <a:ext cx="3670935" cy="408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0C0C0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C0C0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8534" y="1095340"/>
            <a:ext cx="4871084" cy="393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C0C0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3975" y="2921889"/>
            <a:ext cx="10544048" cy="2586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4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4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4184" y="3334156"/>
            <a:ext cx="1035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0" y="513587"/>
            <a:ext cx="6858000" cy="583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6051" y="339852"/>
            <a:ext cx="1406652" cy="528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5830822"/>
            <a:ext cx="1850136" cy="9098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3508" y="2204923"/>
            <a:ext cx="3880358" cy="631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13508" y="2754122"/>
            <a:ext cx="3702304" cy="630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3508" y="3302457"/>
            <a:ext cx="4074668" cy="631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3508" y="4423283"/>
            <a:ext cx="3944493" cy="403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/>
                <a:cs typeface="Arial"/>
              </a:rPr>
              <a:t>Art </a:t>
            </a:r>
            <a:r>
              <a:rPr sz="2000" b="1" spc="-100" dirty="0">
                <a:latin typeface="Arial"/>
                <a:cs typeface="Arial"/>
              </a:rPr>
              <a:t>Direct</a:t>
            </a:r>
            <a:r>
              <a:rPr lang="en-US" sz="2000" b="1" spc="-100" dirty="0">
                <a:latin typeface="Arial"/>
                <a:cs typeface="Arial"/>
              </a:rPr>
              <a:t>or,</a:t>
            </a: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/>
                <a:cs typeface="Arial"/>
              </a:rPr>
              <a:t>Graphic Designer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0C5503-A056-4556-A4BF-2780BEC418F0}"/>
              </a:ext>
            </a:extLst>
          </p:cNvPr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/>
                <a:cs typeface="Arial"/>
              </a:rPr>
              <a:t>Graphic Design, Motion Graphics and UI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1DBF4-DF4E-4769-9680-B1E4E70B8C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7524" y="973623"/>
            <a:ext cx="3498715" cy="3498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3E1DB7-C0C7-4FF7-BF15-299984F074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6391" y="2443481"/>
            <a:ext cx="3498715" cy="349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aster">
            <a:hlinkClick r:id="" action="ppaction://media"/>
            <a:extLst>
              <a:ext uri="{FF2B5EF4-FFF2-40B4-BE49-F238E27FC236}">
                <a16:creationId xmlns:a16="http://schemas.microsoft.com/office/drawing/2014/main" id="{89B06E9F-9CB7-4520-BAAB-FE3268100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36391" y="2443481"/>
            <a:ext cx="3498715" cy="3498715"/>
          </a:xfrm>
          <a:prstGeom prst="rect">
            <a:avLst/>
          </a:prstGeom>
        </p:spPr>
      </p:pic>
      <p:pic>
        <p:nvPicPr>
          <p:cNvPr id="4" name="Easter_2">
            <a:hlinkClick r:id="" action="ppaction://media"/>
            <a:extLst>
              <a:ext uri="{FF2B5EF4-FFF2-40B4-BE49-F238E27FC236}">
                <a16:creationId xmlns:a16="http://schemas.microsoft.com/office/drawing/2014/main" id="{F5033344-55B0-4EBF-899C-59E0CB6F11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80863" y="1022924"/>
            <a:ext cx="3498716" cy="34987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Nivea Men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/>
                <a:cs typeface="Arial"/>
              </a:rPr>
              <a:t>Art </a:t>
            </a:r>
            <a:r>
              <a:rPr sz="2000" b="1" spc="-100" dirty="0">
                <a:latin typeface="Arial"/>
                <a:cs typeface="Arial"/>
              </a:rPr>
              <a:t>Direct</a:t>
            </a:r>
            <a:r>
              <a:rPr lang="en-US" sz="2000" b="1" spc="-100" dirty="0">
                <a:latin typeface="Arial"/>
                <a:cs typeface="Arial"/>
              </a:rPr>
              <a:t>or,</a:t>
            </a: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/>
                <a:cs typeface="Arial"/>
              </a:rPr>
              <a:t>Graphic Designer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0C5503-A056-4556-A4BF-2780BEC418F0}"/>
              </a:ext>
            </a:extLst>
          </p:cNvPr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/>
                <a:cs typeface="Arial"/>
              </a:rPr>
              <a:t>Graphic Design, Motion Graphics and UI Design</a:t>
            </a:r>
          </a:p>
        </p:txBody>
      </p:sp>
    </p:spTree>
    <p:extLst>
      <p:ext uri="{BB962C8B-B14F-4D97-AF65-F5344CB8AC3E}">
        <p14:creationId xmlns:p14="http://schemas.microsoft.com/office/powerpoint/2010/main" val="251537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aster">
            <a:hlinkClick r:id="" action="ppaction://media"/>
            <a:extLst>
              <a:ext uri="{FF2B5EF4-FFF2-40B4-BE49-F238E27FC236}">
                <a16:creationId xmlns:a16="http://schemas.microsoft.com/office/drawing/2014/main" id="{89B06E9F-9CB7-4520-BAAB-FE3268100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36391" y="2443481"/>
            <a:ext cx="3498715" cy="3498715"/>
          </a:xfrm>
          <a:prstGeom prst="rect">
            <a:avLst/>
          </a:prstGeom>
        </p:spPr>
      </p:pic>
      <p:pic>
        <p:nvPicPr>
          <p:cNvPr id="4" name="Easter_2">
            <a:hlinkClick r:id="" action="ppaction://media"/>
            <a:extLst>
              <a:ext uri="{FF2B5EF4-FFF2-40B4-BE49-F238E27FC236}">
                <a16:creationId xmlns:a16="http://schemas.microsoft.com/office/drawing/2014/main" id="{F5033344-55B0-4EBF-899C-59E0CB6F11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80863" y="1022924"/>
            <a:ext cx="3498716" cy="34987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Nivea Men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/>
                <a:cs typeface="Arial"/>
              </a:rPr>
              <a:t>Art </a:t>
            </a:r>
            <a:r>
              <a:rPr sz="2000" b="1" spc="-100" dirty="0">
                <a:latin typeface="Arial"/>
                <a:cs typeface="Arial"/>
              </a:rPr>
              <a:t>Direct</a:t>
            </a:r>
            <a:r>
              <a:rPr lang="en-US" sz="2000" b="1" spc="-100" dirty="0">
                <a:latin typeface="Arial"/>
                <a:cs typeface="Arial"/>
              </a:rPr>
              <a:t>or,</a:t>
            </a: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/>
                <a:cs typeface="Arial"/>
              </a:rPr>
              <a:t>Graphic Designer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0C5503-A056-4556-A4BF-2780BEC418F0}"/>
              </a:ext>
            </a:extLst>
          </p:cNvPr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/>
                <a:cs typeface="Arial"/>
              </a:rPr>
              <a:t>Graphic Design, Motion Graphics and UI Design</a:t>
            </a:r>
          </a:p>
        </p:txBody>
      </p:sp>
    </p:spTree>
    <p:extLst>
      <p:ext uri="{BB962C8B-B14F-4D97-AF65-F5344CB8AC3E}">
        <p14:creationId xmlns:p14="http://schemas.microsoft.com/office/powerpoint/2010/main" val="32516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E3E3E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3975" y="1495806"/>
            <a:ext cx="2512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BJE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320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3975" y="2921889"/>
            <a:ext cx="55848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encourage</a:t>
            </a: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culture</a:t>
            </a:r>
            <a:r>
              <a:rPr sz="24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Healthy</a:t>
            </a:r>
            <a:r>
              <a:rPr sz="24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Breakfast  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which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wil 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also drive 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consumption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increase </a:t>
            </a:r>
            <a:r>
              <a:rPr sz="2400" spc="-165" dirty="0">
                <a:solidFill>
                  <a:srgbClr val="FFFFFF"/>
                </a:solidFill>
                <a:latin typeface="Arial"/>
                <a:cs typeface="Arial"/>
              </a:rPr>
              <a:t>Top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Mind 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Awareness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we  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developed</a:t>
            </a:r>
            <a:r>
              <a:rPr sz="24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healthy</a:t>
            </a:r>
            <a:r>
              <a:rPr sz="24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breakfast</a:t>
            </a:r>
            <a:r>
              <a:rPr sz="2400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chal</a:t>
            </a:r>
            <a:r>
              <a:rPr sz="240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enge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317500">
              <a:lnSpc>
                <a:spcPct val="100000"/>
              </a:lnSpc>
            </a:pP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role</a:t>
            </a: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sz="24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24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400" spc="-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24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E3E3E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39381" y="1979422"/>
            <a:ext cx="6546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UX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9381" y="2582113"/>
            <a:ext cx="326644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24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24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24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interviews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sz="2400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2700" marR="26543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did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Information  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architecture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defined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pages</a:t>
            </a:r>
            <a:r>
              <a:rPr sz="24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reqired</a:t>
            </a:r>
            <a:r>
              <a:rPr sz="24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the  app</a:t>
            </a:r>
            <a:r>
              <a:rPr sz="24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Wireframe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104" y="5085588"/>
            <a:ext cx="2279353" cy="57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0" y="464819"/>
            <a:ext cx="2511552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3216" y="3981144"/>
            <a:ext cx="483997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95" dirty="0">
                <a:solidFill>
                  <a:srgbClr val="1A2D4B"/>
                </a:solidFill>
              </a:rPr>
              <a:t>Splash </a:t>
            </a:r>
            <a:r>
              <a:rPr sz="3200" spc="-85" dirty="0">
                <a:solidFill>
                  <a:srgbClr val="1A2D4B"/>
                </a:solidFill>
              </a:rPr>
              <a:t>page </a:t>
            </a:r>
            <a:r>
              <a:rPr sz="3200" dirty="0">
                <a:solidFill>
                  <a:srgbClr val="1A2D4B"/>
                </a:solidFill>
              </a:rPr>
              <a:t>&amp;</a:t>
            </a:r>
            <a:r>
              <a:rPr sz="3200" spc="-655" dirty="0">
                <a:solidFill>
                  <a:srgbClr val="1A2D4B"/>
                </a:solidFill>
              </a:rPr>
              <a:t> </a:t>
            </a:r>
            <a:r>
              <a:rPr sz="3200" spc="-105" dirty="0">
                <a:solidFill>
                  <a:srgbClr val="1A2D4B"/>
                </a:solidFill>
              </a:rPr>
              <a:t>onboarding  </a:t>
            </a:r>
            <a:r>
              <a:rPr sz="3200" spc="-85" dirty="0">
                <a:solidFill>
                  <a:srgbClr val="1A2D4B"/>
                </a:solidFill>
              </a:rPr>
              <a:t>page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9310016" y="5993891"/>
            <a:ext cx="2279353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01911" y="1373124"/>
            <a:ext cx="2511552" cy="457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0068" y="6333749"/>
            <a:ext cx="2279353" cy="52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1964" y="1712976"/>
            <a:ext cx="2511551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42303" y="4380433"/>
            <a:ext cx="438848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85" dirty="0">
                <a:solidFill>
                  <a:srgbClr val="1A2D4B"/>
                </a:solidFill>
                <a:latin typeface="Arial"/>
                <a:cs typeface="Arial"/>
              </a:rPr>
              <a:t>Sign</a:t>
            </a:r>
            <a:r>
              <a:rPr sz="3200" b="1" spc="-275" dirty="0">
                <a:solidFill>
                  <a:srgbClr val="1A2D4B"/>
                </a:solidFill>
                <a:latin typeface="Arial"/>
                <a:cs typeface="Arial"/>
              </a:rPr>
              <a:t> </a:t>
            </a:r>
            <a:r>
              <a:rPr sz="3200" b="1" spc="-55" dirty="0">
                <a:solidFill>
                  <a:srgbClr val="1A2D4B"/>
                </a:solidFill>
                <a:latin typeface="Arial"/>
                <a:cs typeface="Arial"/>
              </a:rPr>
              <a:t>up</a:t>
            </a:r>
            <a:r>
              <a:rPr sz="3200" b="1" spc="-254" dirty="0">
                <a:solidFill>
                  <a:srgbClr val="1A2D4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A2D4B"/>
                </a:solidFill>
                <a:latin typeface="Arial"/>
                <a:cs typeface="Arial"/>
              </a:rPr>
              <a:t>&amp;</a:t>
            </a:r>
            <a:r>
              <a:rPr sz="3200" b="1" spc="-240" dirty="0">
                <a:solidFill>
                  <a:srgbClr val="1A2D4B"/>
                </a:solidFill>
                <a:latin typeface="Arial"/>
                <a:cs typeface="Arial"/>
              </a:rPr>
              <a:t> </a:t>
            </a:r>
            <a:r>
              <a:rPr sz="3200" b="1" spc="-100" dirty="0">
                <a:solidFill>
                  <a:srgbClr val="1A2D4B"/>
                </a:solidFill>
                <a:latin typeface="Arial"/>
                <a:cs typeface="Arial"/>
              </a:rPr>
              <a:t>profile</a:t>
            </a:r>
            <a:r>
              <a:rPr sz="3200" b="1" spc="-285" dirty="0">
                <a:solidFill>
                  <a:srgbClr val="1A2D4B"/>
                </a:solidFill>
                <a:latin typeface="Arial"/>
                <a:cs typeface="Arial"/>
              </a:rPr>
              <a:t> </a:t>
            </a:r>
            <a:r>
              <a:rPr sz="3200" b="1" spc="-95" dirty="0">
                <a:solidFill>
                  <a:srgbClr val="1A2D4B"/>
                </a:solidFill>
                <a:latin typeface="Arial"/>
                <a:cs typeface="Arial"/>
              </a:rPr>
              <a:t>update  </a:t>
            </a:r>
            <a:r>
              <a:rPr sz="3200" b="1" spc="-90" dirty="0">
                <a:solidFill>
                  <a:srgbClr val="1A2D4B"/>
                </a:solidFill>
                <a:latin typeface="Arial"/>
                <a:cs typeface="Arial"/>
              </a:rPr>
              <a:t>pages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" y="5640320"/>
            <a:ext cx="2513838" cy="12153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3963" y="1019555"/>
            <a:ext cx="2513076" cy="457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8172" y="3842130"/>
            <a:ext cx="412115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1" spc="-90" dirty="0">
                <a:solidFill>
                  <a:srgbClr val="1A2D4B"/>
                </a:solidFill>
                <a:latin typeface="Arial"/>
                <a:cs typeface="Arial"/>
              </a:rPr>
              <a:t>Daily </a:t>
            </a:r>
            <a:r>
              <a:rPr sz="3200" b="1" spc="-85" dirty="0">
                <a:solidFill>
                  <a:srgbClr val="1A2D4B"/>
                </a:solidFill>
                <a:latin typeface="Arial"/>
                <a:cs typeface="Arial"/>
              </a:rPr>
              <a:t>diet </a:t>
            </a:r>
            <a:r>
              <a:rPr sz="3200" b="1" spc="-105" dirty="0">
                <a:solidFill>
                  <a:srgbClr val="1A2D4B"/>
                </a:solidFill>
                <a:latin typeface="Arial"/>
                <a:cs typeface="Arial"/>
              </a:rPr>
              <a:t>dashboard</a:t>
            </a:r>
            <a:r>
              <a:rPr sz="3200" b="1" spc="-665" dirty="0">
                <a:solidFill>
                  <a:srgbClr val="1A2D4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A2D4B"/>
                </a:solidFill>
                <a:latin typeface="Arial"/>
                <a:cs typeface="Arial"/>
              </a:rPr>
              <a:t>&amp;  </a:t>
            </a:r>
            <a:r>
              <a:rPr sz="3200" b="1" spc="-85" dirty="0">
                <a:solidFill>
                  <a:srgbClr val="1A2D4B"/>
                </a:solidFill>
                <a:latin typeface="Arial"/>
                <a:cs typeface="Arial"/>
              </a:rPr>
              <a:t>Menu</a:t>
            </a:r>
            <a:r>
              <a:rPr sz="3200" b="1" spc="-260" dirty="0">
                <a:solidFill>
                  <a:srgbClr val="1A2D4B"/>
                </a:solidFill>
                <a:latin typeface="Arial"/>
                <a:cs typeface="Arial"/>
              </a:rPr>
              <a:t> </a:t>
            </a:r>
            <a:r>
              <a:rPr sz="3200" b="1" spc="-90" dirty="0">
                <a:solidFill>
                  <a:srgbClr val="1A2D4B"/>
                </a:solidFill>
                <a:latin typeface="Arial"/>
                <a:cs typeface="Arial"/>
              </a:rPr>
              <a:t>pages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04104" y="4962144"/>
            <a:ext cx="2279353" cy="5794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0" y="341375"/>
            <a:ext cx="2511552" cy="457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10016" y="6031994"/>
            <a:ext cx="2279353" cy="577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01911" y="1411224"/>
            <a:ext cx="2511552" cy="457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42704" y="1801367"/>
            <a:ext cx="2008632" cy="3794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1395" y="4897628"/>
            <a:ext cx="3808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85" dirty="0">
                <a:solidFill>
                  <a:srgbClr val="1A2D4B"/>
                </a:solidFill>
                <a:latin typeface="Arial"/>
                <a:cs typeface="Arial"/>
              </a:rPr>
              <a:t>Meal </a:t>
            </a:r>
            <a:r>
              <a:rPr sz="3200" b="1" dirty="0">
                <a:solidFill>
                  <a:srgbClr val="1A2D4B"/>
                </a:solidFill>
                <a:latin typeface="Arial"/>
                <a:cs typeface="Arial"/>
              </a:rPr>
              <a:t>&amp;</a:t>
            </a:r>
            <a:r>
              <a:rPr sz="3200" b="1" spc="-650" dirty="0">
                <a:solidFill>
                  <a:srgbClr val="1A2D4B"/>
                </a:solidFill>
                <a:latin typeface="Arial"/>
                <a:cs typeface="Arial"/>
              </a:rPr>
              <a:t> </a:t>
            </a:r>
            <a:r>
              <a:rPr sz="3200" b="1" spc="-95" dirty="0">
                <a:solidFill>
                  <a:srgbClr val="1A2D4B"/>
                </a:solidFill>
                <a:latin typeface="Arial"/>
                <a:cs typeface="Arial"/>
              </a:rPr>
              <a:t>Recipe </a:t>
            </a:r>
            <a:r>
              <a:rPr sz="3200" b="1" spc="-90" dirty="0">
                <a:solidFill>
                  <a:srgbClr val="1A2D4B"/>
                </a:solidFill>
                <a:latin typeface="Arial"/>
                <a:cs typeface="Arial"/>
              </a:rPr>
              <a:t>pages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6948" y="5477255"/>
            <a:ext cx="2512314" cy="13784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8472" y="856488"/>
            <a:ext cx="2511552" cy="457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1623" y="6547103"/>
            <a:ext cx="2265650" cy="308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4384" y="1926335"/>
            <a:ext cx="2511552" cy="457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8408" y="1228344"/>
            <a:ext cx="2011679" cy="38298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2432" y="1066800"/>
            <a:ext cx="2628138" cy="5791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7847" y="5821678"/>
            <a:ext cx="1872995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68188" y="4386198"/>
            <a:ext cx="483108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1" spc="-95" dirty="0">
                <a:solidFill>
                  <a:srgbClr val="1A2D4B"/>
                </a:solidFill>
                <a:latin typeface="Arial"/>
                <a:cs typeface="Arial"/>
              </a:rPr>
              <a:t>Reward </a:t>
            </a:r>
            <a:r>
              <a:rPr sz="3200" b="1" spc="-85" dirty="0">
                <a:solidFill>
                  <a:srgbClr val="1A2D4B"/>
                </a:solidFill>
                <a:latin typeface="Arial"/>
                <a:cs typeface="Arial"/>
              </a:rPr>
              <a:t>page </a:t>
            </a:r>
            <a:r>
              <a:rPr sz="3200" b="1" spc="-75" dirty="0">
                <a:solidFill>
                  <a:srgbClr val="1A2D4B"/>
                </a:solidFill>
                <a:latin typeface="Arial"/>
                <a:cs typeface="Arial"/>
              </a:rPr>
              <a:t>for </a:t>
            </a:r>
            <a:r>
              <a:rPr sz="3200" b="1" spc="-105" dirty="0">
                <a:solidFill>
                  <a:srgbClr val="1A2D4B"/>
                </a:solidFill>
                <a:latin typeface="Arial"/>
                <a:cs typeface="Arial"/>
              </a:rPr>
              <a:t>following  </a:t>
            </a:r>
            <a:r>
              <a:rPr sz="3200" b="1" spc="-100" dirty="0">
                <a:solidFill>
                  <a:srgbClr val="1A2D4B"/>
                </a:solidFill>
                <a:latin typeface="Arial"/>
                <a:cs typeface="Arial"/>
              </a:rPr>
              <a:t>through </a:t>
            </a:r>
            <a:r>
              <a:rPr sz="3200" b="1" spc="-85" dirty="0">
                <a:solidFill>
                  <a:srgbClr val="1A2D4B"/>
                </a:solidFill>
                <a:latin typeface="Arial"/>
                <a:cs typeface="Arial"/>
              </a:rPr>
              <a:t>with </a:t>
            </a:r>
            <a:r>
              <a:rPr sz="3200" b="1" spc="-75" dirty="0">
                <a:solidFill>
                  <a:srgbClr val="1A2D4B"/>
                </a:solidFill>
                <a:latin typeface="Arial"/>
                <a:cs typeface="Arial"/>
              </a:rPr>
              <a:t>the</a:t>
            </a:r>
            <a:r>
              <a:rPr sz="3200" b="1" spc="-645" dirty="0">
                <a:solidFill>
                  <a:srgbClr val="1A2D4B"/>
                </a:solidFill>
                <a:latin typeface="Arial"/>
                <a:cs typeface="Arial"/>
              </a:rPr>
              <a:t> </a:t>
            </a:r>
            <a:r>
              <a:rPr sz="3200" b="1" spc="-105" dirty="0">
                <a:solidFill>
                  <a:srgbClr val="1A2D4B"/>
                </a:solidFill>
                <a:latin typeface="Arial"/>
                <a:cs typeface="Arial"/>
              </a:rPr>
              <a:t>challenge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2580" y="940307"/>
            <a:ext cx="8921525" cy="4922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30979" y="800100"/>
            <a:ext cx="4130039" cy="525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7432" y="877574"/>
            <a:ext cx="8488351" cy="3802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502B3F-4A5D-4104-9D41-55B54DCAC9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494776" y="2596895"/>
            <a:ext cx="2918460" cy="2933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/>
                <a:cs typeface="Arial"/>
              </a:rPr>
              <a:t>Art </a:t>
            </a:r>
            <a:r>
              <a:rPr sz="2000" b="1" spc="-100" dirty="0">
                <a:latin typeface="Arial"/>
                <a:cs typeface="Arial"/>
              </a:rPr>
              <a:t>Direct</a:t>
            </a:r>
            <a:r>
              <a:rPr lang="en-US" sz="2000" b="1" spc="-100" dirty="0">
                <a:latin typeface="Arial"/>
                <a:cs typeface="Arial"/>
              </a:rPr>
              <a:t>or,</a:t>
            </a: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/>
                <a:cs typeface="Arial"/>
              </a:rPr>
              <a:t>Graphic Designer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0C5503-A056-4556-A4BF-2780BEC418F0}"/>
              </a:ext>
            </a:extLst>
          </p:cNvPr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/>
                <a:cs typeface="Arial"/>
              </a:rPr>
              <a:t>Graphic Design, Motion Graphics and UI Design</a:t>
            </a:r>
          </a:p>
        </p:txBody>
      </p:sp>
      <p:pic>
        <p:nvPicPr>
          <p:cNvPr id="12" name="NBR Feed">
            <a:hlinkClick r:id="" action="ppaction://media"/>
            <a:extLst>
              <a:ext uri="{FF2B5EF4-FFF2-40B4-BE49-F238E27FC236}">
                <a16:creationId xmlns:a16="http://schemas.microsoft.com/office/drawing/2014/main" id="{07D13E36-0C07-4C83-A727-F596B5972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04138" y="2060788"/>
            <a:ext cx="3606016" cy="3586093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40D9E538-47F8-44D2-BF3F-68A78AFBDE73}"/>
              </a:ext>
            </a:extLst>
          </p:cNvPr>
          <p:cNvSpPr txBox="1"/>
          <p:nvPr/>
        </p:nvSpPr>
        <p:spPr>
          <a:xfrm>
            <a:off x="8833207" y="5776238"/>
            <a:ext cx="194787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CLICK TO PLAY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A sign above a store&#10;&#10;Description automatically generated">
            <a:extLst>
              <a:ext uri="{FF2B5EF4-FFF2-40B4-BE49-F238E27FC236}">
                <a16:creationId xmlns:a16="http://schemas.microsoft.com/office/drawing/2014/main" id="{DF8A2EFA-344C-4D85-9C2B-1BCB7021A0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11" y="707480"/>
            <a:ext cx="3360252" cy="3360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E5AE15-1505-4E6B-96D7-C9014BDA6A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7449" y="2060788"/>
            <a:ext cx="3360252" cy="336025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/>
                <a:cs typeface="Arial"/>
              </a:rPr>
              <a:t>Art </a:t>
            </a:r>
            <a:r>
              <a:rPr sz="2000" b="1" spc="-100" dirty="0">
                <a:latin typeface="Arial"/>
                <a:cs typeface="Arial"/>
              </a:rPr>
              <a:t>Direct</a:t>
            </a:r>
            <a:r>
              <a:rPr lang="en-US" sz="2000" b="1" spc="-100" dirty="0">
                <a:latin typeface="Arial"/>
                <a:cs typeface="Arial"/>
              </a:rPr>
              <a:t>or,</a:t>
            </a: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/>
                <a:cs typeface="Arial"/>
              </a:rPr>
              <a:t>Graphic Designer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0C5503-A056-4556-A4BF-2780BEC418F0}"/>
              </a:ext>
            </a:extLst>
          </p:cNvPr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/>
                <a:cs typeface="Arial"/>
              </a:rPr>
              <a:t>Graphic Design, Motion Graphics and UI Design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8A2EFA-344C-4D85-9C2B-1BCB7021A0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3311" y="707480"/>
            <a:ext cx="3360252" cy="336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7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/>
                <a:cs typeface="Arial"/>
              </a:rPr>
              <a:t>Art </a:t>
            </a:r>
            <a:r>
              <a:rPr sz="2000" b="1" spc="-100" dirty="0">
                <a:latin typeface="Arial"/>
                <a:cs typeface="Arial"/>
              </a:rPr>
              <a:t>Direct</a:t>
            </a:r>
            <a:r>
              <a:rPr lang="en-US" sz="2000" b="1" spc="-100" dirty="0">
                <a:latin typeface="Arial"/>
                <a:cs typeface="Arial"/>
              </a:rPr>
              <a:t>or,</a:t>
            </a: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/>
                <a:cs typeface="Arial"/>
              </a:rPr>
              <a:t>Graphic Designer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0C5503-A056-4556-A4BF-2780BEC418F0}"/>
              </a:ext>
            </a:extLst>
          </p:cNvPr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/>
                <a:cs typeface="Arial"/>
              </a:rPr>
              <a:t>Graphic Design, Motion Graphics and UI Design</a:t>
            </a:r>
          </a:p>
        </p:txBody>
      </p:sp>
      <p:pic>
        <p:nvPicPr>
          <p:cNvPr id="3" name="Picture 2" descr="A picture containing photo, table, coffee, sitting&#10;&#10;Description automatically generated">
            <a:extLst>
              <a:ext uri="{FF2B5EF4-FFF2-40B4-BE49-F238E27FC236}">
                <a16:creationId xmlns:a16="http://schemas.microsoft.com/office/drawing/2014/main" id="{48D2C0C3-D011-4E69-99CD-668EE6FA50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342003"/>
            <a:ext cx="2072943" cy="3685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B1A23B-1EE4-4D81-B838-42279EA57F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801" y="1325070"/>
            <a:ext cx="2072942" cy="36852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8CECB1-AB79-4E21-9C79-50DD347EFB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1401" y="1343968"/>
            <a:ext cx="2072942" cy="36852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EC705F-8F68-436E-9834-80468FFC7D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1" y="1342002"/>
            <a:ext cx="2072942" cy="36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2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/>
                <a:cs typeface="Arial"/>
              </a:rPr>
              <a:t>Art </a:t>
            </a:r>
            <a:r>
              <a:rPr sz="2000" b="1" spc="-100" dirty="0">
                <a:latin typeface="Arial"/>
                <a:cs typeface="Arial"/>
              </a:rPr>
              <a:t>Direct</a:t>
            </a:r>
            <a:r>
              <a:rPr lang="en-US" sz="2000" b="1" spc="-100" dirty="0">
                <a:latin typeface="Arial"/>
                <a:cs typeface="Arial"/>
              </a:rPr>
              <a:t>or,</a:t>
            </a: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/>
                <a:cs typeface="Arial"/>
              </a:rPr>
              <a:t>Graphic Designer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0C5503-A056-4556-A4BF-2780BEC418F0}"/>
              </a:ext>
            </a:extLst>
          </p:cNvPr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/>
                <a:cs typeface="Arial"/>
              </a:rPr>
              <a:t>Graphic Design, Motion Graphics and UI Design</a:t>
            </a:r>
          </a:p>
        </p:txBody>
      </p:sp>
      <p:pic>
        <p:nvPicPr>
          <p:cNvPr id="4" name="Picture 3" descr="A picture containing book, sitting, computer, table&#10;&#10;Description automatically generated">
            <a:extLst>
              <a:ext uri="{FF2B5EF4-FFF2-40B4-BE49-F238E27FC236}">
                <a16:creationId xmlns:a16="http://schemas.microsoft.com/office/drawing/2014/main" id="{80A21310-9CB0-49F0-9AC0-C6BF0D3A4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94" y="593429"/>
            <a:ext cx="8454746" cy="5284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21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80006" y="6346797"/>
            <a:ext cx="1146981" cy="10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790" y="367284"/>
            <a:ext cx="1076656" cy="26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6894" y="2772282"/>
            <a:ext cx="77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Bra</a:t>
            </a:r>
            <a:r>
              <a:rPr sz="2000" b="1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nd</a:t>
            </a:r>
            <a:r>
              <a:rPr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6894" y="3075558"/>
            <a:ext cx="227076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0" dirty="0">
                <a:solidFill>
                  <a:srgbClr val="000000"/>
                </a:solidFill>
              </a:rPr>
              <a:t>Budweiser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822658" y="3616578"/>
            <a:ext cx="2072942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Role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sz="2000" b="1" spc="-75" dirty="0">
                <a:latin typeface="Arial"/>
                <a:cs typeface="Arial"/>
              </a:rPr>
              <a:t>Art </a:t>
            </a:r>
            <a:r>
              <a:rPr sz="2000" b="1" spc="-100" dirty="0">
                <a:latin typeface="Arial"/>
                <a:cs typeface="Arial"/>
              </a:rPr>
              <a:t>Direct</a:t>
            </a:r>
            <a:r>
              <a:rPr lang="en-US" sz="2000" b="1" spc="-100" dirty="0">
                <a:latin typeface="Arial"/>
                <a:cs typeface="Arial"/>
              </a:rPr>
              <a:t>or,</a:t>
            </a:r>
          </a:p>
          <a:p>
            <a:pPr marL="12700" marR="5080">
              <a:spcBef>
                <a:spcPts val="105"/>
              </a:spcBef>
            </a:pPr>
            <a:r>
              <a:rPr lang="en-US" sz="2000" b="1" spc="-100" dirty="0">
                <a:latin typeface="Arial"/>
                <a:cs typeface="Arial"/>
              </a:rPr>
              <a:t>Graphic Designer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0C5503-A056-4556-A4BF-2780BEC418F0}"/>
              </a:ext>
            </a:extLst>
          </p:cNvPr>
          <p:cNvSpPr txBox="1"/>
          <p:nvPr/>
        </p:nvSpPr>
        <p:spPr>
          <a:xfrm>
            <a:off x="822658" y="4934758"/>
            <a:ext cx="2987342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lang="en-US"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Type</a:t>
            </a:r>
            <a:r>
              <a:rPr sz="2000" b="1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12700" marR="5080">
              <a:spcBef>
                <a:spcPts val="105"/>
              </a:spcBef>
            </a:pPr>
            <a:r>
              <a:rPr lang="en-US" sz="2000" b="1" spc="-75" dirty="0">
                <a:latin typeface="Arial"/>
                <a:cs typeface="Arial"/>
              </a:rPr>
              <a:t>Graphic Design, Motion Graphics and UI Design</a:t>
            </a:r>
          </a:p>
        </p:txBody>
      </p:sp>
      <p:pic>
        <p:nvPicPr>
          <p:cNvPr id="3" name="Picture 2" descr="A close up of a bottle&#10;&#10;Description automatically generated">
            <a:extLst>
              <a:ext uri="{FF2B5EF4-FFF2-40B4-BE49-F238E27FC236}">
                <a16:creationId xmlns:a16="http://schemas.microsoft.com/office/drawing/2014/main" id="{FFF1DBF4-DF4E-4769-9680-B1E4E70B8C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24" y="973623"/>
            <a:ext cx="3498715" cy="3498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3E1DB7-C0C7-4FF7-BF15-299984F074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627" y="2255752"/>
            <a:ext cx="3498715" cy="3498715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C14CB9AB-0BD7-4978-9FD7-44560F1F09F8}"/>
              </a:ext>
            </a:extLst>
          </p:cNvPr>
          <p:cNvSpPr txBox="1"/>
          <p:nvPr/>
        </p:nvSpPr>
        <p:spPr>
          <a:xfrm>
            <a:off x="8833207" y="5776238"/>
            <a:ext cx="194787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CLICK TO PLAY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3905D8EA-5A14-4DC5-A459-E6EF0354E226}"/>
              </a:ext>
            </a:extLst>
          </p:cNvPr>
          <p:cNvSpPr txBox="1"/>
          <p:nvPr/>
        </p:nvSpPr>
        <p:spPr>
          <a:xfrm>
            <a:off x="4425503" y="4579021"/>
            <a:ext cx="194787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CLICK TO PLAY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7797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2946</TotalTime>
  <Words>271</Words>
  <Application>Microsoft Office PowerPoint</Application>
  <PresentationFormat>Widescreen</PresentationFormat>
  <Paragraphs>74</Paragraphs>
  <Slides>20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Budweiser</vt:lpstr>
      <vt:lpstr>Budweiser</vt:lpstr>
      <vt:lpstr>Budweiser</vt:lpstr>
      <vt:lpstr>Budweiser</vt:lpstr>
      <vt:lpstr>Budweiser</vt:lpstr>
      <vt:lpstr>Budweiser</vt:lpstr>
      <vt:lpstr>Nivea Men</vt:lpstr>
      <vt:lpstr>Nivea Men</vt:lpstr>
      <vt:lpstr>OBJECTIVE</vt:lpstr>
      <vt:lpstr>UX</vt:lpstr>
      <vt:lpstr>Splash page &amp; onboarding  page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Dumebi</dc:creator>
  <cp:lastModifiedBy>Chukwudumebi Iwuchukwu</cp:lastModifiedBy>
  <cp:revision>13</cp:revision>
  <dcterms:created xsi:type="dcterms:W3CDTF">2020-03-28T22:05:30Z</dcterms:created>
  <dcterms:modified xsi:type="dcterms:W3CDTF">2020-06-01T16:49:48Z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2019-10-16T00:00:00Z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2020-03-28T00:00:00Z</vt:filetime>
  </property>
</Properties>
</file>